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E3918-6A63-984A-BA9B-AEEAD7F56AE4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C6AB4-7F15-C34D-B1C8-5AD78EA6F17D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9230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6AB4-7F15-C34D-B1C8-5AD78EA6F17D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69871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84AE-00B3-0444-9EF5-3B1FE6845EDF}" type="datetimeFigureOut">
              <a:rPr lang="en-US" smtClean="0"/>
              <a:pPr/>
              <a:t>12/12/2015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9B02B-E59B-274C-B088-2EB20F9CCC3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968" y="618978"/>
            <a:ext cx="7378765" cy="1752600"/>
          </a:xfrm>
        </p:spPr>
        <p:txBody>
          <a:bodyPr>
            <a:normAutofit/>
          </a:bodyPr>
          <a:lstStyle/>
          <a:p>
            <a:r>
              <a:rPr lang="fr-CA" sz="4800" dirty="0" smtClean="0">
                <a:latin typeface="Arial" pitchFamily="34" charset="0"/>
                <a:cs typeface="Arial" pitchFamily="34" charset="0"/>
              </a:rPr>
              <a:t>Propriété d’une fonction</a:t>
            </a:r>
          </a:p>
          <a:p>
            <a:r>
              <a:rPr lang="fr-CA" sz="1800" dirty="0" smtClean="0">
                <a:latin typeface="Arial" pitchFamily="34" charset="0"/>
                <a:cs typeface="Arial" pitchFamily="34" charset="0"/>
              </a:rPr>
              <a:t>Présenté par Téa ABIP et Alec TCHAKMAKIAN</a:t>
            </a:r>
            <a:endParaRPr lang="fr-CA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s://www.geogebra.org/files/00/00/35/87/material-358789.png?v=14353786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115" y="2040579"/>
            <a:ext cx="7610618" cy="4586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5984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470213" y="2589981"/>
            <a:ext cx="49331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latin typeface="Arial" pitchFamily="34" charset="0"/>
                <a:cs typeface="Arial" pitchFamily="34" charset="0"/>
              </a:rPr>
              <a:t>Page 18 #20f)</a:t>
            </a:r>
            <a:endParaRPr lang="en-CA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8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959" y="900332"/>
            <a:ext cx="7694083" cy="2540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6418" y="3718670"/>
            <a:ext cx="407458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Domaine:</a:t>
            </a:r>
            <a:r>
              <a:rPr lang="en-CA" dirty="0">
                <a:latin typeface="Arial" pitchFamily="34" charset="0"/>
                <a:cs typeface="Arial" pitchFamily="34" charset="0"/>
              </a:rPr>
              <a:t> 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0,240]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Codomaine: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[0,70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 km/h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Croissance: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 20] 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[80, 160]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Constance: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20,60]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Décroissance: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60,80] 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[160, 240]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1" y="3718670"/>
            <a:ext cx="4572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Signe positif: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[0,240]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Maximum: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70 km/h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Minimum: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0 km/h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Valeur initiale: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0 km/h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dirty="0" smtClean="0">
                <a:latin typeface="Arial" pitchFamily="34" charset="0"/>
                <a:cs typeface="Arial" pitchFamily="34" charset="0"/>
              </a:rPr>
              <a:t>Zéro(s):</a:t>
            </a:r>
          </a:p>
          <a:p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x= {0,240} s</a:t>
            </a:r>
            <a:r>
              <a:rPr lang="en-CA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72117" y="2787340"/>
            <a:ext cx="116417" cy="11641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val 8"/>
          <p:cNvSpPr/>
          <p:nvPr/>
        </p:nvSpPr>
        <p:spPr>
          <a:xfrm>
            <a:off x="7188591" y="2787340"/>
            <a:ext cx="95250" cy="11641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/>
          <p:cNvSpPr/>
          <p:nvPr/>
        </p:nvSpPr>
        <p:spPr>
          <a:xfrm>
            <a:off x="5361728" y="1603717"/>
            <a:ext cx="116417" cy="9525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343959" y="309489"/>
            <a:ext cx="34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Page 18 #20f)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571" y="4021157"/>
            <a:ext cx="2733206" cy="172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129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853368" y="2376207"/>
            <a:ext cx="4351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latin typeface="Arial" pitchFamily="34" charset="0"/>
                <a:cs typeface="Arial" pitchFamily="34" charset="0"/>
              </a:rPr>
              <a:t>Page 19 #22</a:t>
            </a:r>
            <a:endParaRPr lang="en-CA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7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334" y="3635166"/>
            <a:ext cx="4074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Domaine:</a:t>
            </a:r>
            <a:r>
              <a:rPr lang="en-CA" sz="1600" dirty="0">
                <a:latin typeface="Arial" pitchFamily="34" charset="0"/>
                <a:cs typeface="Arial" pitchFamily="34" charset="0"/>
              </a:rPr>
              <a:t> </a:t>
            </a:r>
            <a:endParaRPr lang="en-CA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∞, 9] </a:t>
            </a:r>
            <a:endParaRPr lang="en-CA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Codomaine:</a:t>
            </a:r>
          </a:p>
          <a:p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[-4,4] </a:t>
            </a:r>
            <a:endParaRPr lang="fr-CA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Croissance:</a:t>
            </a:r>
            <a:r>
              <a:rPr lang="fr-CA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[-3, -2] 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[3, 9] </a:t>
            </a:r>
            <a:endParaRPr lang="fr-CA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Constance:</a:t>
            </a:r>
          </a:p>
          <a:p>
            <a:r>
              <a:rPr lang="fr-CA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∞, -8] 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[-2, 1] </a:t>
            </a:r>
            <a:endParaRPr lang="fr-CA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Décroissance:</a:t>
            </a:r>
          </a:p>
          <a:p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fr-CA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8, -3] 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[1, 3] </a:t>
            </a:r>
            <a:endParaRPr lang="fr-CA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Signe positif:</a:t>
            </a:r>
          </a:p>
          <a:p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[-2,5 ; 2] </a:t>
            </a:r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[7, 9</a:t>
            </a:r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]</a:t>
            </a:r>
            <a:endParaRPr lang="fr-CA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3917" y="3902526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Signe négatif:</a:t>
            </a:r>
          </a:p>
          <a:p>
            <a:r>
              <a:rPr lang="fr-CA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∞; -2,5] 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[2, 7]</a:t>
            </a:r>
            <a:r>
              <a:rPr lang="en-CA" sz="16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fr-CA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Maximum:</a:t>
            </a:r>
          </a:p>
          <a:p>
            <a:r>
              <a:rPr lang="fr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4</a:t>
            </a: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Minimum:</a:t>
            </a:r>
          </a:p>
          <a:p>
            <a:r>
              <a:rPr lang="fr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-4</a:t>
            </a: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Valeur initial:</a:t>
            </a:r>
          </a:p>
          <a:p>
            <a:r>
              <a:rPr lang="fr-CA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y= 4</a:t>
            </a:r>
          </a:p>
          <a:p>
            <a:r>
              <a:rPr lang="fr-CA" sz="1600" dirty="0" smtClean="0">
                <a:latin typeface="Arial" pitchFamily="34" charset="0"/>
                <a:cs typeface="Arial" pitchFamily="34" charset="0"/>
              </a:rPr>
              <a:t>Zéro(s):</a:t>
            </a:r>
          </a:p>
          <a:p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x= {-</a:t>
            </a:r>
            <a:r>
              <a:rPr lang="fr-CA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2,5 ; 2 ; 7</a:t>
            </a:r>
            <a:r>
              <a:rPr lang="fr-CA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fr-CA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55" y="733236"/>
            <a:ext cx="7286542" cy="2901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79655" y="295422"/>
            <a:ext cx="28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Arial" pitchFamily="34" charset="0"/>
                <a:cs typeface="Arial" pitchFamily="34" charset="0"/>
              </a:rPr>
              <a:t>Page 19 #22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655" y="1203636"/>
            <a:ext cx="0" cy="20291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57071" y="1140135"/>
            <a:ext cx="0" cy="20291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12012" y="1140135"/>
            <a:ext cx="168965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82593" y="3232736"/>
            <a:ext cx="220628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209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4820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173</TotalTime>
  <Words>218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alec tchakmakian</dc:creator>
  <cp:lastModifiedBy>Super-User</cp:lastModifiedBy>
  <cp:revision>19</cp:revision>
  <cp:lastPrinted>2015-11-28T15:24:50Z</cp:lastPrinted>
  <dcterms:created xsi:type="dcterms:W3CDTF">2015-11-28T14:45:59Z</dcterms:created>
  <dcterms:modified xsi:type="dcterms:W3CDTF">2015-12-12T23:44:41Z</dcterms:modified>
</cp:coreProperties>
</file>