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40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9BF3-F736-48DC-B257-2EC7EDAEBCDA}" type="datetimeFigureOut">
              <a:rPr lang="fr-CA" smtClean="0"/>
              <a:t>15-10-21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416073-DB23-4293-9628-9A1D8DE7C207}" type="slidenum">
              <a:rPr lang="fr-CA" smtClean="0"/>
              <a:t>‹#›</a:t>
            </a:fld>
            <a:endParaRPr lang="fr-CA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9BF3-F736-48DC-B257-2EC7EDAEBCDA}" type="datetimeFigureOut">
              <a:rPr lang="fr-CA" smtClean="0"/>
              <a:t>15-10-21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6073-DB23-4293-9628-9A1D8DE7C207}" type="slidenum">
              <a:rPr lang="fr-CA" smtClean="0"/>
              <a:t>‹#›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5416073-DB23-4293-9628-9A1D8DE7C207}" type="slidenum">
              <a:rPr lang="fr-CA" smtClean="0"/>
              <a:t>‹#›</a:t>
            </a:fld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9BF3-F736-48DC-B257-2EC7EDAEBCDA}" type="datetimeFigureOut">
              <a:rPr lang="fr-CA" smtClean="0"/>
              <a:t>15-10-21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9BF3-F736-48DC-B257-2EC7EDAEBCDA}" type="datetimeFigureOut">
              <a:rPr lang="fr-CA" smtClean="0"/>
              <a:t>15-10-21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5416073-DB23-4293-9628-9A1D8DE7C207}" type="slidenum">
              <a:rPr lang="fr-CA" smtClean="0"/>
              <a:t>‹#›</a:t>
            </a:fld>
            <a:endParaRPr lang="fr-CA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9BF3-F736-48DC-B257-2EC7EDAEBCDA}" type="datetimeFigureOut">
              <a:rPr lang="fr-CA" smtClean="0"/>
              <a:t>15-10-21</a:t>
            </a:fld>
            <a:endParaRPr lang="fr-CA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416073-DB23-4293-9628-9A1D8DE7C207}" type="slidenum">
              <a:rPr lang="fr-CA" smtClean="0"/>
              <a:t>‹#›</a:t>
            </a:fld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72E9BF3-F736-48DC-B257-2EC7EDAEBCDA}" type="datetimeFigureOut">
              <a:rPr lang="fr-CA" smtClean="0"/>
              <a:t>15-10-21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6073-DB23-4293-9628-9A1D8DE7C207}" type="slidenum">
              <a:rPr lang="fr-CA" smtClean="0"/>
              <a:t>‹#›</a:t>
            </a:fld>
            <a:endParaRPr lang="fr-CA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9BF3-F736-48DC-B257-2EC7EDAEBCDA}" type="datetimeFigureOut">
              <a:rPr lang="fr-CA" smtClean="0"/>
              <a:t>15-10-21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CA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5416073-DB23-4293-9628-9A1D8DE7C207}" type="slidenum">
              <a:rPr lang="fr-CA" smtClean="0"/>
              <a:t>‹#›</a:t>
            </a:fld>
            <a:endParaRPr lang="fr-CA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9BF3-F736-48DC-B257-2EC7EDAEBCDA}" type="datetimeFigureOut">
              <a:rPr lang="fr-CA" smtClean="0"/>
              <a:t>15-10-21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5416073-DB23-4293-9628-9A1D8DE7C207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9BF3-F736-48DC-B257-2EC7EDAEBCDA}" type="datetimeFigureOut">
              <a:rPr lang="fr-CA" smtClean="0"/>
              <a:t>15-10-21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416073-DB23-4293-9628-9A1D8DE7C207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416073-DB23-4293-9628-9A1D8DE7C207}" type="slidenum">
              <a:rPr lang="fr-CA" smtClean="0"/>
              <a:t>‹#›</a:t>
            </a:fld>
            <a:endParaRPr lang="fr-C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9BF3-F736-48DC-B257-2EC7EDAEBCDA}" type="datetimeFigureOut">
              <a:rPr lang="fr-CA" smtClean="0"/>
              <a:t>15-10-21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5416073-DB23-4293-9628-9A1D8DE7C207}" type="slidenum">
              <a:rPr lang="fr-CA" smtClean="0"/>
              <a:t>‹#›</a:t>
            </a:fld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72E9BF3-F736-48DC-B257-2EC7EDAEBCDA}" type="datetimeFigureOut">
              <a:rPr lang="fr-CA" smtClean="0"/>
              <a:t>15-10-21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72E9BF3-F736-48DC-B257-2EC7EDAEBCDA}" type="datetimeFigureOut">
              <a:rPr lang="fr-CA" smtClean="0"/>
              <a:t>15-10-21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416073-DB23-4293-9628-9A1D8DE7C207}" type="slidenum">
              <a:rPr lang="fr-CA" smtClean="0"/>
              <a:t>‹#›</a:t>
            </a:fld>
            <a:endParaRPr lang="fr-CA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Consignes</a:t>
            </a:r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b="1" dirty="0" smtClean="0"/>
              <a:t>Créer une relation et sa réciproque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4201867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60648"/>
            <a:ext cx="4270248" cy="1008112"/>
          </a:xfrm>
        </p:spPr>
        <p:txBody>
          <a:bodyPr/>
          <a:lstStyle/>
          <a:p>
            <a:r>
              <a:rPr lang="fr-CA" dirty="0" smtClean="0"/>
              <a:t>1</a:t>
            </a:r>
            <a:r>
              <a:rPr lang="fr-CA" baseline="30000" dirty="0" smtClean="0"/>
              <a:t>re</a:t>
            </a:r>
            <a:r>
              <a:rPr lang="fr-CA" dirty="0" smtClean="0"/>
              <a:t> partie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5225752"/>
          </a:xfrm>
        </p:spPr>
        <p:txBody>
          <a:bodyPr>
            <a:normAutofit fontScale="85000" lnSpcReduction="10000"/>
          </a:bodyPr>
          <a:lstStyle/>
          <a:p>
            <a:r>
              <a:rPr lang="fr-CA" dirty="0" smtClean="0"/>
              <a:t>Trouver le lien entre les deux variables reçues.</a:t>
            </a:r>
          </a:p>
          <a:p>
            <a:pPr marL="0" indent="0">
              <a:buNone/>
            </a:pPr>
            <a:endParaRPr lang="fr-CA" dirty="0" smtClean="0"/>
          </a:p>
          <a:p>
            <a:r>
              <a:rPr lang="fr-CA" dirty="0" smtClean="0"/>
              <a:t>Écrire une phrase expliquant la relation entre les variables.</a:t>
            </a:r>
          </a:p>
          <a:p>
            <a:pPr marL="0" indent="0">
              <a:buNone/>
            </a:pPr>
            <a:endParaRPr lang="fr-CA" dirty="0" smtClean="0"/>
          </a:p>
          <a:p>
            <a:r>
              <a:rPr lang="fr-CA" dirty="0"/>
              <a:t>Trouver la règle représentant le contexte.</a:t>
            </a:r>
          </a:p>
          <a:p>
            <a:pPr marL="0" indent="0">
              <a:buNone/>
            </a:pPr>
            <a:endParaRPr lang="fr-CA" dirty="0" smtClean="0"/>
          </a:p>
          <a:p>
            <a:r>
              <a:rPr lang="fr-CA" dirty="0" smtClean="0"/>
              <a:t>Créer une table des valeurs représentant le contexte.</a:t>
            </a:r>
          </a:p>
          <a:p>
            <a:pPr marL="0" indent="0">
              <a:buNone/>
            </a:pPr>
            <a:endParaRPr lang="fr-CA" dirty="0" smtClean="0"/>
          </a:p>
          <a:p>
            <a:r>
              <a:rPr lang="fr-CA" dirty="0" smtClean="0"/>
              <a:t>Tracer le graphique représentant le contexte. On doit voir les points de la table des valeurs</a:t>
            </a:r>
            <a:r>
              <a:rPr lang="fr-CA" dirty="0" smtClean="0"/>
              <a:t>.</a:t>
            </a:r>
            <a:endParaRPr lang="fr-CA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CA" dirty="0"/>
              <a:t>Trouver la règle représentant la réciproque.</a:t>
            </a:r>
          </a:p>
          <a:p>
            <a:endParaRPr lang="fr-CA" dirty="0" smtClean="0"/>
          </a:p>
          <a:p>
            <a:r>
              <a:rPr lang="fr-CA" dirty="0" smtClean="0"/>
              <a:t>Créer </a:t>
            </a:r>
            <a:r>
              <a:rPr lang="fr-CA" dirty="0" smtClean="0"/>
              <a:t>une deuxième table des valeurs représentant la réciproque.</a:t>
            </a:r>
          </a:p>
          <a:p>
            <a:endParaRPr lang="fr-CA" dirty="0" smtClean="0"/>
          </a:p>
          <a:p>
            <a:r>
              <a:rPr lang="fr-CA" dirty="0" smtClean="0"/>
              <a:t>Tracer la réciproque de la situation dans un deuxième graphique.</a:t>
            </a:r>
          </a:p>
          <a:p>
            <a:endParaRPr lang="fr-CA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703573" y="260648"/>
            <a:ext cx="4270248" cy="100811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dirty="0" smtClean="0"/>
              <a:t>2</a:t>
            </a:r>
            <a:r>
              <a:rPr lang="fr-CA" baseline="30000" dirty="0" smtClean="0"/>
              <a:t>e</a:t>
            </a:r>
            <a:r>
              <a:rPr lang="fr-CA" dirty="0" smtClean="0"/>
              <a:t> partie</a:t>
            </a:r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>
            <a:off x="4644008" y="4509120"/>
            <a:ext cx="4270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b="1" dirty="0" smtClean="0">
                <a:solidFill>
                  <a:schemeClr val="accent1"/>
                </a:solidFill>
              </a:rPr>
              <a:t>UTILISE LA MÉTHODE DE TON CHOIX POUR ME REMETTRE TON TRAVAIL (ORDINATEUR OU PAPIER)</a:t>
            </a:r>
            <a:endParaRPr lang="fr-CA" sz="2400" b="1" dirty="0">
              <a:solidFill>
                <a:schemeClr val="accent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8640"/>
            <a:ext cx="2471397" cy="6926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188640"/>
            <a:ext cx="2232248" cy="5788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880" y="188640"/>
            <a:ext cx="2156871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739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variables</a:t>
            </a:r>
            <a:endParaRPr lang="fr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945447"/>
              </p:ext>
            </p:extLst>
          </p:nvPr>
        </p:nvGraphicFramePr>
        <p:xfrm>
          <a:off x="179512" y="1412776"/>
          <a:ext cx="8712967" cy="5256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9553"/>
                <a:gridCol w="3666707"/>
                <a:gridCol w="3666707"/>
              </a:tblGrid>
              <a:tr h="52565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Équipe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1re 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2e variable</a:t>
                      </a:r>
                      <a:endParaRPr lang="en-US" dirty="0"/>
                    </a:p>
                  </a:txBody>
                  <a:tcPr/>
                </a:tc>
              </a:tr>
              <a:tr h="5256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Aire</a:t>
                      </a:r>
                      <a:r>
                        <a:rPr lang="en-US" dirty="0" smtClean="0"/>
                        <a:t> d’un </a:t>
                      </a:r>
                      <a:r>
                        <a:rPr lang="en-US" dirty="0" err="1" smtClean="0"/>
                        <a:t>disque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Rayon</a:t>
                      </a:r>
                      <a:endParaRPr lang="en-US" dirty="0"/>
                    </a:p>
                  </a:txBody>
                  <a:tcPr/>
                </a:tc>
              </a:tr>
              <a:tr h="5256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Circonférence</a:t>
                      </a:r>
                      <a:r>
                        <a:rPr lang="en-US" dirty="0" smtClean="0"/>
                        <a:t> d’un </a:t>
                      </a:r>
                      <a:r>
                        <a:rPr lang="en-US" dirty="0" err="1" smtClean="0"/>
                        <a:t>cercle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Diamètre</a:t>
                      </a:r>
                      <a:endParaRPr lang="en-US" dirty="0"/>
                    </a:p>
                  </a:txBody>
                  <a:tcPr/>
                </a:tc>
              </a:tr>
              <a:tr h="5256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Aire</a:t>
                      </a:r>
                      <a:r>
                        <a:rPr lang="en-US" dirty="0" smtClean="0"/>
                        <a:t> d’un cube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Mesure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d’une</a:t>
                      </a:r>
                      <a:r>
                        <a:rPr lang="en-US" dirty="0" smtClean="0"/>
                        <a:t> arête</a:t>
                      </a:r>
                      <a:endParaRPr lang="en-US" dirty="0"/>
                    </a:p>
                  </a:txBody>
                  <a:tcPr/>
                </a:tc>
              </a:tr>
              <a:tr h="5256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Aire</a:t>
                      </a:r>
                      <a:r>
                        <a:rPr lang="en-US" baseline="0" dirty="0" smtClean="0"/>
                        <a:t> d’un </a:t>
                      </a:r>
                      <a:r>
                        <a:rPr lang="en-US" baseline="0" dirty="0" err="1" smtClean="0"/>
                        <a:t>disque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Diamètre</a:t>
                      </a:r>
                      <a:endParaRPr lang="en-US" dirty="0"/>
                    </a:p>
                  </a:txBody>
                  <a:tcPr/>
                </a:tc>
              </a:tr>
              <a:tr h="5256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Aire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d’une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sphère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rayon</a:t>
                      </a:r>
                      <a:endParaRPr lang="en-US" dirty="0"/>
                    </a:p>
                  </a:txBody>
                  <a:tcPr/>
                </a:tc>
              </a:tr>
              <a:tr h="5256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Aire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d’une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sphère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diamètre</a:t>
                      </a:r>
                      <a:endParaRPr lang="en-US" dirty="0"/>
                    </a:p>
                  </a:txBody>
                  <a:tcPr/>
                </a:tc>
              </a:tr>
              <a:tr h="5256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Volume </a:t>
                      </a:r>
                      <a:r>
                        <a:rPr lang="en-US" dirty="0" err="1" smtClean="0"/>
                        <a:t>d’une</a:t>
                      </a:r>
                      <a:r>
                        <a:rPr lang="en-US" dirty="0" smtClean="0"/>
                        <a:t> boule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rayon</a:t>
                      </a:r>
                      <a:endParaRPr lang="en-US" dirty="0"/>
                    </a:p>
                  </a:txBody>
                  <a:tcPr/>
                </a:tc>
              </a:tr>
              <a:tr h="5256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Volume d’un cube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Mesure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d’une</a:t>
                      </a:r>
                      <a:r>
                        <a:rPr lang="en-US" dirty="0" smtClean="0"/>
                        <a:t> arête</a:t>
                      </a:r>
                      <a:endParaRPr lang="en-US" dirty="0"/>
                    </a:p>
                  </a:txBody>
                  <a:tcPr/>
                </a:tc>
              </a:tr>
              <a:tr h="5256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Périmètre</a:t>
                      </a:r>
                      <a:r>
                        <a:rPr lang="en-US" dirty="0" smtClean="0"/>
                        <a:t> d’un </a:t>
                      </a:r>
                      <a:r>
                        <a:rPr lang="en-US" dirty="0" err="1" smtClean="0"/>
                        <a:t>hexagone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Mesure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l’apothème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71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</TotalTime>
  <Words>166</Words>
  <Application>Microsoft Macintosh PowerPoint</Application>
  <PresentationFormat>On-screen Show (4:3)</PresentationFormat>
  <Paragraphs>50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Civil</vt:lpstr>
      <vt:lpstr>Créer une relation et sa réciproque</vt:lpstr>
      <vt:lpstr>1re partie</vt:lpstr>
      <vt:lpstr>Les variables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Créer une relation et sa réciproque</dc:title>
  <dc:creator>Administrateur</dc:creator>
  <cp:lastModifiedBy>Meggie Blanchette</cp:lastModifiedBy>
  <cp:revision>8</cp:revision>
  <dcterms:created xsi:type="dcterms:W3CDTF">2015-10-09T22:50:31Z</dcterms:created>
  <dcterms:modified xsi:type="dcterms:W3CDTF">2015-10-21T21:42:18Z</dcterms:modified>
</cp:coreProperties>
</file>