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6"/>
    <p:restoredTop sz="94640"/>
  </p:normalViewPr>
  <p:slideViewPr>
    <p:cSldViewPr snapToGrid="0" snapToObjects="1">
      <p:cViewPr varScale="1">
        <p:scale>
          <a:sx n="110" d="100"/>
          <a:sy n="110" d="100"/>
        </p:scale>
        <p:origin x="5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11E610-3DFA-D347-AE7F-F6E74AEF62DE}" type="datetimeFigureOut">
              <a:rPr lang="fr-FR" smtClean="0"/>
              <a:t>12/03/2018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7296CB-DFC8-0643-B34C-D3CA10650E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0327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Les dallages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3379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124745" y="6267596"/>
            <a:ext cx="12067255" cy="59040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>
                <a:solidFill>
                  <a:schemeClr val="bg1"/>
                </a:solidFill>
              </a:rPr>
              <a:t>Capture d’écran avec les informations mathématiques</a:t>
            </a:r>
            <a:endParaRPr lang="fr-FR" dirty="0">
              <a:solidFill>
                <a:schemeClr val="bg1"/>
              </a:solidFill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745" y="166143"/>
            <a:ext cx="11919282" cy="5468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09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124745" y="6267596"/>
            <a:ext cx="12067255" cy="59040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>
                <a:solidFill>
                  <a:schemeClr val="bg1"/>
                </a:solidFill>
              </a:rPr>
              <a:t>Projet final de: </a:t>
            </a:r>
            <a:r>
              <a:rPr lang="fr-FR" dirty="0" smtClean="0">
                <a:solidFill>
                  <a:schemeClr val="bg1"/>
                </a:solidFill>
              </a:rPr>
              <a:t>Madame Blanchette   </a:t>
            </a:r>
            <a:r>
              <a:rPr lang="fr-FR" dirty="0" smtClean="0">
                <a:solidFill>
                  <a:schemeClr val="bg1"/>
                </a:solidFill>
              </a:rPr>
              <a:t>Groupe: </a:t>
            </a:r>
            <a:r>
              <a:rPr lang="fr-FR" dirty="0" smtClean="0">
                <a:solidFill>
                  <a:schemeClr val="bg1"/>
                </a:solidFill>
              </a:rPr>
              <a:t>PROF</a:t>
            </a:r>
            <a:endParaRPr lang="fr-FR" dirty="0">
              <a:solidFill>
                <a:schemeClr val="bg1"/>
              </a:solidFill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536" y="157706"/>
            <a:ext cx="11382783" cy="5787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05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ie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Galerie</Template>
  <TotalTime>5</TotalTime>
  <Words>17</Words>
  <Application>Microsoft Office PowerPoint</Application>
  <PresentationFormat>Grand écran</PresentationFormat>
  <Paragraphs>3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Gill Sans MT</vt:lpstr>
      <vt:lpstr>Galerie</vt:lpstr>
      <vt:lpstr>Les dallages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dallages</dc:title>
  <dc:creator>Blanchette Meggie</dc:creator>
  <cp:lastModifiedBy>Blanchette Meggie</cp:lastModifiedBy>
  <cp:revision>2</cp:revision>
  <dcterms:created xsi:type="dcterms:W3CDTF">2018-03-07T15:08:46Z</dcterms:created>
  <dcterms:modified xsi:type="dcterms:W3CDTF">2018-03-12T15:10:04Z</dcterms:modified>
</cp:coreProperties>
</file>